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南京客户拜访汇报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演示样张 · 2026-10-12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拜访要点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确认项目上线时间：11 月第一周</a:t>
            </a:r>
          </a:p>
          <a:p>
            <a:pPr>
              <a:defRPr sz="2200"/>
            </a:pPr>
            <a:r>
              <a:t>打印问题已现场排查，原因是驱动版本过旧</a:t>
            </a:r>
          </a:p>
          <a:p>
            <a:pPr>
              <a:defRPr sz="2200"/>
            </a:pPr>
            <a:r>
              <a:t>客户希望下季度增加两台设备</a:t>
            </a:r>
          </a:p>
          <a:p>
            <a:pPr>
              <a:defRPr sz="2200"/>
            </a:pPr>
            <a:r>
              <a:t>后续由销售跟进报价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